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5" d="100"/>
          <a:sy n="165" d="100"/>
        </p:scale>
        <p:origin x="-4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4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5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6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5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23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0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2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1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0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B0AAB-038F-5248-B9B4-2DE16CF169C5}" type="datetimeFigureOut">
              <a:rPr lang="en-US" smtClean="0"/>
              <a:t>19/06/15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AC08B-F4FA-404D-83F2-62F9C9F2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4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lentinc.com/Products/Detail.cfm?NavPath=2,401,933&amp;Prod=PMOD-AD2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://www.mouser.es/Analog-Devices-Inc/Semiconductors/Engineering-Development-Tools/Analog-Digital-IC-Development-Tools/Data-Conversion-IC-Development-Tools/_/N-cxuli?P=1yyh4l4&amp;Keyword=pmod&amp;FS=True" TargetMode="Externa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digilentinc.com/Products/Detail.cfm?NavPath=2,401,499&amp;Prod=PMOD-AD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ximintegrated.com/en/design/reference-design-center/system-board/5563.html" TargetMode="External"/><Relationship Id="rId4" Type="http://schemas.openxmlformats.org/officeDocument/2006/relationships/hyperlink" Target="http://www.maximintegrated.com/en/products/analog/data-converters/analog-to-digital-converters/MAX11205.html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aximintegrated.com/en/design/reference-design-center/system-board/5561.html/tb_tab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879" y="229274"/>
            <a:ext cx="3956242" cy="394181"/>
          </a:xfrm>
        </p:spPr>
        <p:txBody>
          <a:bodyPr>
            <a:noAutofit/>
          </a:bodyPr>
          <a:lstStyle/>
          <a:p>
            <a:pPr algn="l"/>
            <a:r>
              <a:rPr lang="en-US" sz="1800" dirty="0" err="1" smtClean="0"/>
              <a:t>Módulos</a:t>
            </a:r>
            <a:r>
              <a:rPr lang="en-US" sz="1800" dirty="0" smtClean="0"/>
              <a:t> </a:t>
            </a:r>
            <a:r>
              <a:rPr lang="en-US" sz="1800" dirty="0" err="1" smtClean="0"/>
              <a:t>pmod</a:t>
            </a:r>
            <a:r>
              <a:rPr lang="en-US" sz="1800" dirty="0" smtClean="0"/>
              <a:t> con </a:t>
            </a:r>
            <a:r>
              <a:rPr lang="en-US" sz="1800" dirty="0" smtClean="0"/>
              <a:t>ADC: </a:t>
            </a:r>
            <a:r>
              <a:rPr lang="en-US" sz="1800" dirty="0" err="1" smtClean="0"/>
              <a:t>Digilent</a:t>
            </a: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412245"/>
              </p:ext>
            </p:extLst>
          </p:nvPr>
        </p:nvGraphicFramePr>
        <p:xfrm>
          <a:off x="307879" y="919787"/>
          <a:ext cx="5026121" cy="17845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32478"/>
                <a:gridCol w="2792976"/>
                <a:gridCol w="1100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Módulos</a:t>
                      </a:r>
                      <a:r>
                        <a:rPr lang="en-US" sz="1050" dirty="0" smtClean="0"/>
                        <a:t> </a:t>
                      </a:r>
                      <a:r>
                        <a:rPr lang="en-US" sz="1050" dirty="0" err="1" smtClean="0"/>
                        <a:t>Digilent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$</a:t>
                      </a:r>
                      <a:endParaRPr lang="en-US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hlinkClick r:id="rId2"/>
                        </a:rPr>
                        <a:t>PmodAD1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2x</a:t>
                      </a:r>
                      <a:r>
                        <a:rPr lang="en-US" sz="1050" kern="1200" dirty="0" smtClean="0">
                          <a:effectLst/>
                        </a:rPr>
                        <a:t>AD7476A</a:t>
                      </a:r>
                      <a:r>
                        <a:rPr lang="en-US" sz="1050" kern="1200" baseline="0" dirty="0" smtClean="0">
                          <a:effectLst/>
                        </a:rPr>
                        <a:t> (12b, </a:t>
                      </a:r>
                      <a:r>
                        <a:rPr lang="en-US" sz="1050" kern="1200" dirty="0" smtClean="0">
                          <a:effectLst/>
                        </a:rPr>
                        <a:t>1 channel/device)</a:t>
                      </a:r>
                      <a:endParaRPr lang="en-US" sz="1050" dirty="0" smtClean="0"/>
                    </a:p>
                    <a:p>
                      <a:r>
                        <a:rPr lang="en-US" sz="800" kern="1200" dirty="0" smtClean="0"/>
                        <a:t>Two 2-pole </a:t>
                      </a:r>
                      <a:r>
                        <a:rPr lang="en-US" sz="800" kern="1200" dirty="0" err="1" smtClean="0"/>
                        <a:t>Sallen</a:t>
                      </a:r>
                      <a:r>
                        <a:rPr lang="en-US" sz="800" kern="1200" dirty="0" smtClean="0"/>
                        <a:t>-Key anti-alias filters</a:t>
                      </a:r>
                    </a:p>
                    <a:p>
                      <a:r>
                        <a:rPr lang="en-US" sz="800" kern="1200" dirty="0" smtClean="0"/>
                        <a:t>Two simultaneous A/D conversion channels at up to one </a:t>
                      </a:r>
                      <a:r>
                        <a:rPr lang="en-US" sz="800" kern="1200" dirty="0" err="1" smtClean="0"/>
                        <a:t>MSa</a:t>
                      </a:r>
                      <a:r>
                        <a:rPr lang="en-US" sz="800" kern="1200" dirty="0" smtClean="0"/>
                        <a:t> per channel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35.89€</a:t>
                      </a:r>
                      <a:r>
                        <a:rPr lang="en-US" sz="1050" baseline="0" dirty="0" smtClean="0"/>
                        <a:t> (mouser)</a:t>
                      </a:r>
                      <a:endParaRPr lang="en-US" sz="1050" dirty="0"/>
                    </a:p>
                  </a:txBody>
                  <a:tcPr/>
                </a:tc>
              </a:tr>
              <a:tr h="4231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hlinkClick r:id="rId3"/>
                        </a:rPr>
                        <a:t>PmodAD2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1xAD7991 (12b, 4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en-US" sz="1050" baseline="0" dirty="0" err="1" smtClean="0"/>
                        <a:t>canales</a:t>
                      </a:r>
                      <a:r>
                        <a:rPr lang="en-US" sz="1050" baseline="0" dirty="0" smtClean="0"/>
                        <a:t>, </a:t>
                      </a:r>
                      <a:r>
                        <a:rPr lang="en-US" sz="1050" baseline="0" dirty="0" err="1" smtClean="0"/>
                        <a:t>comunicaci</a:t>
                      </a:r>
                      <a:r>
                        <a:rPr lang="en-US" sz="1050" baseline="0" dirty="0" err="1" smtClean="0"/>
                        <a:t>ón</a:t>
                      </a:r>
                      <a:r>
                        <a:rPr lang="en-US" sz="1050" baseline="0" dirty="0" smtClean="0"/>
                        <a:t> I2c)</a:t>
                      </a:r>
                    </a:p>
                    <a:p>
                      <a:r>
                        <a:rPr lang="en-US" sz="800" baseline="0" dirty="0" err="1" smtClean="0"/>
                        <a:t>Ning</a:t>
                      </a:r>
                      <a:r>
                        <a:rPr lang="en-US" sz="800" baseline="0" dirty="0" err="1" smtClean="0"/>
                        <a:t>ún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800" baseline="0" dirty="0" err="1" smtClean="0"/>
                        <a:t>tipo</a:t>
                      </a:r>
                      <a:r>
                        <a:rPr lang="en-US" sz="800" baseline="0" dirty="0" smtClean="0"/>
                        <a:t> de </a:t>
                      </a:r>
                      <a:r>
                        <a:rPr lang="en-US" sz="800" baseline="0" dirty="0" err="1" smtClean="0"/>
                        <a:t>adaptación</a:t>
                      </a:r>
                      <a:r>
                        <a:rPr lang="en-US" sz="800" baseline="0" dirty="0" smtClean="0"/>
                        <a:t> de </a:t>
                      </a:r>
                      <a:r>
                        <a:rPr lang="en-US" sz="800" baseline="0" dirty="0" err="1" smtClean="0"/>
                        <a:t>señal</a:t>
                      </a:r>
                      <a:r>
                        <a:rPr lang="en-US" sz="800" baseline="0" dirty="0" smtClean="0"/>
                        <a:t>/</a:t>
                      </a:r>
                      <a:r>
                        <a:rPr lang="en-US" sz="800" baseline="0" dirty="0" err="1" smtClean="0"/>
                        <a:t>filtrado</a:t>
                      </a:r>
                      <a:endParaRPr 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24.24€</a:t>
                      </a:r>
                      <a:r>
                        <a:rPr lang="en-US" sz="1050" baseline="0" dirty="0" smtClean="0"/>
                        <a:t> (mouser)</a:t>
                      </a:r>
                      <a:endParaRPr lang="en-US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PmodAD5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1xAD7193 (24b, 4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en-US" sz="1050" baseline="0" dirty="0" err="1" smtClean="0"/>
                        <a:t>canales</a:t>
                      </a:r>
                      <a:r>
                        <a:rPr lang="en-US" sz="1050" baseline="0" dirty="0" smtClean="0"/>
                        <a:t>, </a:t>
                      </a:r>
                      <a:r>
                        <a:rPr lang="en-US" sz="1050" baseline="0" dirty="0" err="1" smtClean="0"/>
                        <a:t>comunicaci</a:t>
                      </a:r>
                      <a:r>
                        <a:rPr lang="en-US" sz="1050" baseline="0" dirty="0" err="1" smtClean="0"/>
                        <a:t>ón</a:t>
                      </a:r>
                      <a:r>
                        <a:rPr lang="en-US" sz="1050" baseline="0" dirty="0" smtClean="0"/>
                        <a:t> SPI)</a:t>
                      </a:r>
                    </a:p>
                    <a:p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</a:rPr>
                        <a:t>4.8kHz, </a:t>
                      </a:r>
                      <a:r>
                        <a:rPr lang="en-US" sz="800" kern="1200" dirty="0" smtClean="0"/>
                        <a:t>Five filter options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38.80€</a:t>
                      </a:r>
                      <a:r>
                        <a:rPr lang="en-US" sz="1050" baseline="0" dirty="0" smtClean="0"/>
                        <a:t> (mouser)</a:t>
                      </a:r>
                      <a:endParaRPr 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211" y="1786381"/>
            <a:ext cx="900729" cy="749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909" y="1171008"/>
            <a:ext cx="928865" cy="61537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5387879" y="1516303"/>
            <a:ext cx="484909" cy="61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34000" y="2099734"/>
            <a:ext cx="484909" cy="61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788" y="528661"/>
            <a:ext cx="1416242" cy="987642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60279" y="3468159"/>
            <a:ext cx="3956242" cy="394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err="1" smtClean="0"/>
              <a:t>Módulos</a:t>
            </a:r>
            <a:r>
              <a:rPr lang="en-US" sz="1800" dirty="0" smtClean="0"/>
              <a:t> </a:t>
            </a:r>
            <a:r>
              <a:rPr lang="en-US" sz="1800" dirty="0" err="1" smtClean="0"/>
              <a:t>pmod</a:t>
            </a:r>
            <a:r>
              <a:rPr lang="en-US" sz="1800" dirty="0" smtClean="0"/>
              <a:t> con ADC: Analog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146" y="3862340"/>
            <a:ext cx="48377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7"/>
              </a:rPr>
              <a:t>muchos m</a:t>
            </a:r>
            <a:r>
              <a:rPr lang="en-US" sz="1400" dirty="0" smtClean="0">
                <a:hlinkClick r:id="rId7"/>
              </a:rPr>
              <a:t>ódulos</a:t>
            </a:r>
            <a:r>
              <a:rPr lang="en-US" sz="1400" dirty="0" smtClean="0"/>
              <a:t> </a:t>
            </a:r>
            <a:r>
              <a:rPr lang="en-US" sz="1400" dirty="0" err="1" smtClean="0"/>
              <a:t>para</a:t>
            </a:r>
            <a:r>
              <a:rPr lang="en-US" sz="1400" dirty="0" smtClean="0"/>
              <a:t> </a:t>
            </a:r>
            <a:r>
              <a:rPr lang="en-US" sz="1400" dirty="0" err="1" smtClean="0"/>
              <a:t>diferentes</a:t>
            </a:r>
            <a:r>
              <a:rPr lang="en-US" sz="1400" dirty="0" smtClean="0"/>
              <a:t> chips ADC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venden</a:t>
            </a:r>
            <a:r>
              <a:rPr lang="en-US" sz="1400" dirty="0" smtClean="0"/>
              <a:t>.</a:t>
            </a:r>
          </a:p>
          <a:p>
            <a:r>
              <a:rPr lang="en-US" sz="1400" dirty="0" err="1" smtClean="0"/>
              <a:t>Peroon</a:t>
            </a:r>
            <a:r>
              <a:rPr lang="en-US" sz="1400" dirty="0" smtClean="0"/>
              <a:t> </a:t>
            </a:r>
            <a:r>
              <a:rPr lang="en-US" sz="1400" dirty="0" err="1" smtClean="0"/>
              <a:t>iguales</a:t>
            </a:r>
            <a:r>
              <a:rPr lang="en-US" sz="1400" dirty="0" smtClean="0"/>
              <a:t>, de un solo canal y </a:t>
            </a:r>
            <a:r>
              <a:rPr lang="en-US" sz="1400" dirty="0" err="1" smtClean="0"/>
              <a:t>cuestan</a:t>
            </a:r>
            <a:r>
              <a:rPr lang="en-US" sz="1400" dirty="0" smtClean="0"/>
              <a:t> 28€</a:t>
            </a:r>
          </a:p>
          <a:p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7452" y="4209784"/>
            <a:ext cx="2334671" cy="11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1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878" y="229274"/>
            <a:ext cx="4117879" cy="394181"/>
          </a:xfrm>
        </p:spPr>
        <p:txBody>
          <a:bodyPr>
            <a:noAutofit/>
          </a:bodyPr>
          <a:lstStyle/>
          <a:p>
            <a:pPr algn="l"/>
            <a:r>
              <a:rPr lang="en-US" sz="1800" dirty="0" err="1" smtClean="0"/>
              <a:t>Módulos</a:t>
            </a:r>
            <a:r>
              <a:rPr lang="en-US" sz="1800" dirty="0" smtClean="0"/>
              <a:t> </a:t>
            </a:r>
            <a:r>
              <a:rPr lang="en-US" sz="1800" dirty="0" err="1" smtClean="0"/>
              <a:t>pmod</a:t>
            </a:r>
            <a:r>
              <a:rPr lang="en-US" sz="1800" dirty="0" smtClean="0"/>
              <a:t> con </a:t>
            </a:r>
            <a:r>
              <a:rPr lang="en-US" sz="1800" dirty="0" smtClean="0"/>
              <a:t>ADC: Maxim</a:t>
            </a:r>
            <a:endParaRPr lang="en-US" sz="1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77566"/>
              </p:ext>
            </p:extLst>
          </p:nvPr>
        </p:nvGraphicFramePr>
        <p:xfrm>
          <a:off x="238789" y="2018914"/>
          <a:ext cx="4995150" cy="15407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32478"/>
                <a:gridCol w="2785279"/>
                <a:gridCol w="10773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Módulos</a:t>
                      </a:r>
                      <a:r>
                        <a:rPr lang="en-US" sz="1050" dirty="0" smtClean="0"/>
                        <a:t> Maxim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$</a:t>
                      </a:r>
                      <a:endParaRPr lang="en-US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hlinkClick r:id="rId2"/>
                        </a:rPr>
                        <a:t>MAXREFDES5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1x</a:t>
                      </a:r>
                      <a:r>
                        <a:rPr lang="en-US" sz="1050" kern="1200" dirty="0" smtClean="0">
                          <a:effectLst/>
                        </a:rPr>
                        <a:t>MAX1301</a:t>
                      </a:r>
                      <a:r>
                        <a:rPr lang="en-US" sz="1050" kern="1200" baseline="0" dirty="0" smtClean="0">
                          <a:effectLst/>
                        </a:rPr>
                        <a:t> (16b, </a:t>
                      </a:r>
                      <a:r>
                        <a:rPr lang="en-US" sz="1050" kern="1200" dirty="0" smtClean="0">
                          <a:effectLst/>
                        </a:rPr>
                        <a:t>4 channels, SPI)</a:t>
                      </a:r>
                      <a:endParaRPr lang="en-US" sz="1050" dirty="0" smtClean="0"/>
                    </a:p>
                    <a:p>
                      <a:r>
                        <a:rPr lang="en-US" sz="800" kern="1200" dirty="0" smtClean="0"/>
                        <a:t>-10 to 10Vin, 115ksps,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42.03€</a:t>
                      </a:r>
                      <a:r>
                        <a:rPr lang="en-US" sz="1050" baseline="0" dirty="0" smtClean="0"/>
                        <a:t> (mouser)</a:t>
                      </a:r>
                      <a:endParaRPr lang="en-US" sz="1050" dirty="0"/>
                    </a:p>
                  </a:txBody>
                  <a:tcPr/>
                </a:tc>
              </a:tr>
              <a:tr h="4231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hlinkClick r:id="rId3"/>
                        </a:rPr>
                        <a:t>MAXREFDES11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1xMAX11100 (16b, 1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en-US" sz="1050" baseline="0" dirty="0" err="1" smtClean="0"/>
                        <a:t>canale</a:t>
                      </a:r>
                      <a:r>
                        <a:rPr lang="en-US" sz="1050" baseline="0" dirty="0" smtClean="0"/>
                        <a:t>, </a:t>
                      </a:r>
                      <a:r>
                        <a:rPr lang="en-US" sz="1050" baseline="0" dirty="0" err="1" smtClean="0"/>
                        <a:t>comunicaci</a:t>
                      </a:r>
                      <a:r>
                        <a:rPr lang="en-US" sz="1050" baseline="0" dirty="0" err="1" smtClean="0"/>
                        <a:t>ón</a:t>
                      </a:r>
                      <a:r>
                        <a:rPr lang="en-US" sz="1050" baseline="0" dirty="0" smtClean="0"/>
                        <a:t> SPI)</a:t>
                      </a:r>
                    </a:p>
                    <a:p>
                      <a:r>
                        <a:rPr lang="en-US" sz="800" baseline="0" dirty="0" smtClean="0"/>
                        <a:t>0 to 10Vin, 200ksps</a:t>
                      </a:r>
                      <a:endParaRPr 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37.09€</a:t>
                      </a:r>
                      <a:r>
                        <a:rPr lang="en-US" sz="1050" baseline="0" dirty="0" smtClean="0"/>
                        <a:t> (mouser)</a:t>
                      </a:r>
                      <a:endParaRPr lang="en-US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hlinkClick r:id="rId4"/>
                        </a:rPr>
                        <a:t>MAX11205PMB1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1xMAX11205 (16b, 1</a:t>
                      </a:r>
                      <a:r>
                        <a:rPr lang="en-US" sz="1050" baseline="0" dirty="0" smtClean="0"/>
                        <a:t> canal, </a:t>
                      </a:r>
                      <a:r>
                        <a:rPr lang="en-US" sz="1050" baseline="0" dirty="0" err="1" smtClean="0"/>
                        <a:t>comunicaci</a:t>
                      </a:r>
                      <a:r>
                        <a:rPr lang="en-US" sz="1050" baseline="0" dirty="0" err="1" smtClean="0"/>
                        <a:t>ón</a:t>
                      </a:r>
                      <a:r>
                        <a:rPr lang="en-US" sz="1050" baseline="0" dirty="0" smtClean="0"/>
                        <a:t> SPI)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21.70€</a:t>
                      </a:r>
                      <a:r>
                        <a:rPr lang="en-US" sz="1050" baseline="0" dirty="0" smtClean="0"/>
                        <a:t> (mouser)</a:t>
                      </a:r>
                      <a:endParaRPr lang="en-US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546" y="872887"/>
            <a:ext cx="3417454" cy="17300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826423" y="449380"/>
            <a:ext cx="3082229" cy="629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877" y="3920024"/>
            <a:ext cx="2904067" cy="17064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2667" y="3264586"/>
            <a:ext cx="3352277" cy="7937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233939" y="1662545"/>
            <a:ext cx="438728" cy="8620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33939" y="2986424"/>
            <a:ext cx="330970" cy="9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151" y="4277206"/>
            <a:ext cx="1254606" cy="65239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15" idx="0"/>
          </p:cNvCxnSpPr>
          <p:nvPr/>
        </p:nvCxnSpPr>
        <p:spPr>
          <a:xfrm>
            <a:off x="3515975" y="3453224"/>
            <a:ext cx="282479" cy="823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25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191</Words>
  <Application>Microsoft Macintosh PowerPoint</Application>
  <PresentationFormat>On-screen Show (4:3)</PresentationFormat>
  <Paragraphs>35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Módulos pmod con ADC: Digilent</vt:lpstr>
      <vt:lpstr>Módulos pmod con ADC: Maxim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Módulos pmod con ADC</dc:title>
  <dc:creator>Gonzalo Fernández Berzosa</dc:creator>
  <cp:lastModifiedBy>Gonzalo Fernández Berzosa</cp:lastModifiedBy>
  <cp:revision>12</cp:revision>
  <dcterms:created xsi:type="dcterms:W3CDTF">2015-06-18T14:38:24Z</dcterms:created>
  <dcterms:modified xsi:type="dcterms:W3CDTF">2015-06-19T11:44:11Z</dcterms:modified>
</cp:coreProperties>
</file>